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72" r:id="rId12"/>
    <p:sldId id="267" r:id="rId13"/>
    <p:sldId id="273" r:id="rId14"/>
    <p:sldId id="265" r:id="rId15"/>
    <p:sldId id="274" r:id="rId16"/>
    <p:sldId id="266" r:id="rId17"/>
    <p:sldId id="268" r:id="rId18"/>
    <p:sldId id="270" r:id="rId19"/>
    <p:sldId id="275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B1B86D-C6D7-465A-8290-FDD90C9D7EB8}" type="datetimeFigureOut">
              <a:rPr lang="en-US" smtClean="0"/>
              <a:t>2/21/2010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F58E-4708-4964-8A6C-AE7ED01E57F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lI0kmTWKYs" TargetMode="External"/><Relationship Id="rId2" Type="http://schemas.openxmlformats.org/officeDocument/2006/relationships/hyperlink" Target="http://library.thinkquest.org/2946/products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watch?v=KMk6KvXyNDE" TargetMode="External"/><Relationship Id="rId4" Type="http://schemas.openxmlformats.org/officeDocument/2006/relationships/hyperlink" Target="http://www.youtube.com/watch?v=wP7PZMMpgc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abc.net.au/reslib/200705/r145027_5069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673"/>
            <a:ext cx="9144000" cy="67693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Japanese Whaling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638800"/>
            <a:ext cx="84582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Rita Sharma &amp;Valerie Washington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2819400" cy="7040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Continued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7924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During the 20th century, Japanese coastal whaling received a boost with the introduction of steam ships and grenade-tipped harpoon guns.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In 1934 Japan expanded its whaling business to Antarctica.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Whales helped keep Japanese citizens fed both during and after World War 2.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In 1947 whale meat made up almost half of all animal protein consumed by the country.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Nearly 20 years later, whales continued to make up nearly one-quarter of the Japanese diet. </a:t>
            </a:r>
            <a:endParaRPr lang="en-US" sz="28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greenpeace.org.uk/files/images/migrated/MultimediaFiles/Live/Image/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3505200" cy="4114800"/>
          </a:xfrm>
          <a:prstGeom prst="rect">
            <a:avLst/>
          </a:prstGeom>
          <a:noFill/>
        </p:spPr>
      </p:pic>
      <p:pic>
        <p:nvPicPr>
          <p:cNvPr id="41988" name="Picture 4" descr="http://dneiwert.blogspot.com/uploaded_images/Japanese%20whaling-799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09800"/>
            <a:ext cx="5000625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1524000" cy="704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26670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Japanese whaling history is an important part of why the Japanese continue to hunt whales. Attempting to stop Japan’s whaling business is perceived by many as a threat to the Japanese culture. According to some, eating whale meat is an old and impenetrable Japanese tradition.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76200" y="14478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ndalus" pitchFamily="2" charset="-78"/>
                <a:cs typeface="Andalus" pitchFamily="2" charset="-78"/>
              </a:rPr>
              <a:t>"No one has the right to criticize the food culture of another people" </a:t>
            </a:r>
          </a:p>
          <a:p>
            <a:r>
              <a:rPr lang="en-US" sz="2400" dirty="0" smtClean="0">
                <a:latin typeface="Andalus" pitchFamily="2" charset="-78"/>
                <a:cs typeface="Andalus" pitchFamily="2" charset="-78"/>
              </a:rPr>
              <a:t>--</a:t>
            </a:r>
            <a:r>
              <a:rPr lang="en-US" sz="2400" dirty="0" smtClean="0">
                <a:latin typeface="Andalus" pitchFamily="2" charset="-78"/>
                <a:cs typeface="Andalus" pitchFamily="2" charset="-78"/>
              </a:rPr>
              <a:t>said </a:t>
            </a:r>
            <a:r>
              <a:rPr lang="en-US" sz="2400" dirty="0" err="1" smtClean="0">
                <a:latin typeface="Andalus" pitchFamily="2" charset="-78"/>
                <a:cs typeface="Andalus" pitchFamily="2" charset="-78"/>
              </a:rPr>
              <a:t>Matayuki</a:t>
            </a:r>
            <a:r>
              <a:rPr lang="en-US" sz="2400" dirty="0" smtClean="0">
                <a:latin typeface="Andalus" pitchFamily="2" charset="-78"/>
                <a:cs typeface="Andalus" pitchFamily="2" charset="-78"/>
              </a:rPr>
              <a:t> Komatsu of Japan's Fisheries Agency. </a:t>
            </a:r>
            <a:endParaRPr lang="en-US" sz="24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static.stuff.co.nz/1233108507/538/127538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2857500" cy="3429000"/>
          </a:xfrm>
          <a:prstGeom prst="rect">
            <a:avLst/>
          </a:prstGeom>
          <a:noFill/>
        </p:spPr>
      </p:pic>
      <p:pic>
        <p:nvPicPr>
          <p:cNvPr id="43012" name="Picture 4" descr="http://www.smh.com.au/ffximage/2004/07/20/whaling_wideweb__430x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143000"/>
            <a:ext cx="4095750" cy="2733675"/>
          </a:xfrm>
          <a:prstGeom prst="rect">
            <a:avLst/>
          </a:prstGeom>
          <a:noFill/>
        </p:spPr>
      </p:pic>
      <p:pic>
        <p:nvPicPr>
          <p:cNvPr id="43014" name="Picture 6" descr="http://www.greenpeace.org.uk/files/images/oceans/japan_whaling_min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409575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84238"/>
          </a:xfrm>
        </p:spPr>
        <p:txBody>
          <a:bodyPr/>
          <a:lstStyle/>
          <a:p>
            <a:r>
              <a:rPr lang="en-US" dirty="0" smtClean="0"/>
              <a:t>Whaling Controversy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" y="990600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In 1986, Japan withdrew its opposition to the International Whaling Commission's (IWC) moratorium on commercial whaling.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In 1987 Japan announced a large-scale scientific whaling program designed to assess whale stocks. (Keep track of whaling #’s)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Many people question the scientific validity and honesty of this program. Some suggest Japan's research is nothing more than a lie and cover for whaling purposes.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Japan insists that its methods are valid.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Japan's scientific whaling program continues to this day and has expanded greatly.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Activist groups like the Sea Shepherd Conservation Society claim that Japan's whaling practices violate international law.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Japan states the action taken by Sea Shepherd’s are illegal, and is a form of eco-terrorism. 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latimesblogs.latimes.com/photos/uncategorized/2009/01/15/minke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2667000" cy="3600450"/>
          </a:xfrm>
          <a:prstGeom prst="rect">
            <a:avLst/>
          </a:prstGeom>
          <a:noFill/>
        </p:spPr>
      </p:pic>
      <p:pic>
        <p:nvPicPr>
          <p:cNvPr id="44036" name="Picture 4" descr="http://www.global-whale-alliance.org/userfiles/image/Jap%20killer%20boat%20at%20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2381250" cy="3571875"/>
          </a:xfrm>
          <a:prstGeom prst="rect">
            <a:avLst/>
          </a:prstGeom>
          <a:noFill/>
        </p:spPr>
      </p:pic>
      <p:pic>
        <p:nvPicPr>
          <p:cNvPr id="44038" name="Picture 6" descr="http://latimesblogs.latimes.com/photos/uncategorized/2008/12/23/whalewars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362200"/>
            <a:ext cx="3019425" cy="4010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762000"/>
            <a:ext cx="4953000" cy="6278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Whaling Protection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6002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Pelly Amendment to the </a:t>
            </a:r>
            <a:r>
              <a:rPr lang="en-US" dirty="0" err="1" smtClean="0"/>
              <a:t>Fishermen</a:t>
            </a:r>
            <a:r>
              <a:rPr lang="en-US" dirty="0" err="1" smtClean="0"/>
              <a:t>tec</a:t>
            </a:r>
            <a:r>
              <a:rPr lang="en-US" dirty="0" err="1" smtClean="0"/>
              <a:t>'s</a:t>
            </a:r>
            <a:r>
              <a:rPr lang="en-US" dirty="0" smtClean="0"/>
              <a:t> Protective Act of 1967-  restricts the "importation of fishery or wildlife products from countries which violate international fishery or endangered or threatened species programs."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91000" y="3810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Packwood Amendment to the Magnuson Fishery Conservation and Management Act-demands that economic sanctions be imposed against any foreign country that conducts fishing operations in such a manner as to "diminish the effectiveness" of the International Convention for the Regulation of Whaling (ICRW). </a:t>
            </a:r>
            <a:endParaRPr lang="en-US" dirty="0"/>
          </a:p>
        </p:txBody>
      </p:sp>
      <p:pic>
        <p:nvPicPr>
          <p:cNvPr id="24580" name="Picture 4" descr="http://www.hickerphoto.com/data/media/42/orca_whales_T80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3733800"/>
            <a:ext cx="4000500" cy="2667000"/>
          </a:xfrm>
          <a:prstGeom prst="rect">
            <a:avLst/>
          </a:prstGeom>
          <a:noFill/>
        </p:spPr>
      </p:pic>
      <p:pic>
        <p:nvPicPr>
          <p:cNvPr id="24582" name="Picture 6" descr="http://athenadr.files.wordpress.com/2009/06/humpback-whales-breach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347929"/>
            <a:ext cx="3429000" cy="2363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5181600" cy="1143000"/>
          </a:xfrm>
        </p:spPr>
        <p:txBody>
          <a:bodyPr/>
          <a:lstStyle/>
          <a:p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12954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International cooperation in whaling regulation began in 1931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Resulted in the signing of the International Convention for the Regulation of Whaling (ICRW) in 1946.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Their aim is to 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latin typeface="AR JULIAN" pitchFamily="2" charset="0"/>
              </a:rPr>
              <a:t>"provide for the proper conservation of whale 	stocks and thus make possible the commercial 	whaling and the orderly development of the 	whaling industry".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IWC was set up under the ICRW for making decisions on quota levels and other matters based on the findings of its Scientific Committee.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Countries which are not members of IWC are not bound by its regulations and conduct their own management programs.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5" name="Picture 15" descr="http://library.thinkquest.org/2946/media/r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33650" y="-166688"/>
            <a:ext cx="342900" cy="352426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152400" y="914400"/>
            <a:ext cx="861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The meat was used as food.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I</a:t>
            </a:r>
            <a:r>
              <a:rPr lang="en-US" sz="2600" dirty="0" smtClean="0"/>
              <a:t>n some countries the meat is a delicacy, in others it is only used as animal food.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The blubber was used as fuel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G</a:t>
            </a:r>
            <a:r>
              <a:rPr lang="en-US" sz="2600" dirty="0" smtClean="0"/>
              <a:t>rease (used to oil engines and machines)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M</a:t>
            </a:r>
            <a:r>
              <a:rPr lang="en-US" sz="2600" dirty="0" smtClean="0"/>
              <a:t>aterial for make-up.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B</a:t>
            </a:r>
            <a:r>
              <a:rPr lang="en-US" sz="2600" dirty="0" smtClean="0"/>
              <a:t>ones and teeth were used as building material.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Some people cook the bones to make glue or they grind them for fertilizer. 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T</a:t>
            </a:r>
            <a:r>
              <a:rPr lang="en-US" sz="2600" dirty="0" smtClean="0"/>
              <a:t>eeth are used for tools or souvenirs.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People also discovered ambergris. This material comes from the digestive system of the sperm whale and is used for very expensive perfumes.</a:t>
            </a:r>
            <a:endParaRPr lang="en-US" sz="2600" dirty="0"/>
          </a:p>
        </p:txBody>
      </p:sp>
      <p:sp>
        <p:nvSpPr>
          <p:cNvPr id="28" name="Rectangle 27"/>
          <p:cNvSpPr/>
          <p:nvPr/>
        </p:nvSpPr>
        <p:spPr>
          <a:xfrm>
            <a:off x="0" y="838200"/>
            <a:ext cx="8861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/>
              <a:t>Almost every part of a whale was once used… </a:t>
            </a:r>
            <a:endParaRPr lang="en-US" sz="3200" b="1" i="1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4572000" cy="1143000"/>
          </a:xfrm>
        </p:spPr>
        <p:txBody>
          <a:bodyPr/>
          <a:lstStyle/>
          <a:p>
            <a:r>
              <a:rPr lang="en-US" dirty="0" smtClean="0"/>
              <a:t>Videos &amp; Pictures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22860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Products from whales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29718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Seriousness of whaling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200" y="381000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Whaling Video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33600" y="45720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Whaling #2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21089187">
            <a:off x="457200" y="762000"/>
            <a:ext cx="3008313" cy="6731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Sperm Whale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10242" name="Picture 2" descr="http://animal.discovery.com/tv/whale-wars/meet-the-whales/sperm-whale/images/sperm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95400"/>
            <a:ext cx="4762500" cy="485775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0" y="1981200"/>
            <a:ext cx="2819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The archetypal whale,</a:t>
            </a:r>
          </a:p>
          <a:p>
            <a:pPr algn="ctr"/>
            <a:r>
              <a:rPr lang="en-US" sz="3200" dirty="0" smtClean="0"/>
              <a:t>hunted for its… 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/>
              <a:t>F</a:t>
            </a:r>
            <a:r>
              <a:rPr lang="en-US" sz="3200" dirty="0" smtClean="0"/>
              <a:t>ine oil, 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/>
              <a:t>U</a:t>
            </a:r>
            <a:r>
              <a:rPr lang="en-US" sz="3200" dirty="0" smtClean="0"/>
              <a:t>nique spermaceti 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/>
              <a:t>M</a:t>
            </a:r>
            <a:r>
              <a:rPr lang="en-US" sz="3200" dirty="0" smtClean="0"/>
              <a:t>ysterious ambergris. </a:t>
            </a: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685800"/>
            <a:ext cx="3276600" cy="780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95400" y="29718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http://library.thinkquest.org/CR0215471/whales.htm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3886200"/>
            <a:ext cx="3702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http://en.wikipedia.org/wiki/Whaling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98120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http://animal.discovery.com/tv/whale-wars/meet-the-whales/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33521">
            <a:off x="805480" y="962023"/>
            <a:ext cx="3008313" cy="7493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Minke</a:t>
            </a:r>
            <a:r>
              <a:rPr lang="en-US" sz="4000" dirty="0" smtClean="0"/>
              <a:t> Whale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85800" y="1981200"/>
            <a:ext cx="2743200" cy="4572000"/>
          </a:xfrm>
        </p:spPr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dirty="0" smtClean="0"/>
              <a:t>The smallest of the baleen whales, and the only one still being taken in large numbers</a:t>
            </a:r>
            <a:endParaRPr lang="en-US" sz="3600" dirty="0"/>
          </a:p>
        </p:txBody>
      </p:sp>
      <p:pic>
        <p:nvPicPr>
          <p:cNvPr id="15362" name="Picture 2" descr="http://animal.discovery.com/tv/whale-wars/meet-the-whales/minke-whale/images/minke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7625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59322">
            <a:off x="492503" y="722629"/>
            <a:ext cx="3008313" cy="74538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Blue Whale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dirty="0" smtClean="0"/>
              <a:t>The largest animal ever, and among the most endangered after decades of intense whaling</a:t>
            </a:r>
            <a:endParaRPr lang="en-US" sz="3600" dirty="0"/>
          </a:p>
        </p:txBody>
      </p:sp>
      <p:pic>
        <p:nvPicPr>
          <p:cNvPr id="16386" name="Picture 2" descr="http://animal.discovery.com/tv/whale-wars/meet-the-whales/blue-whale/images/blue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47625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497933">
            <a:off x="322215" y="915977"/>
            <a:ext cx="3008313" cy="5969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Right Whale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dirty="0" smtClean="0"/>
              <a:t>Slow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/>
              <a:t>R</a:t>
            </a:r>
            <a:r>
              <a:rPr lang="en-US" sz="3600" dirty="0" smtClean="0"/>
              <a:t>ich in blubber </a:t>
            </a:r>
          </a:p>
          <a:p>
            <a:pPr algn="ctr"/>
            <a:r>
              <a:rPr lang="en-US" sz="3600" dirty="0" smtClean="0"/>
              <a:t>Considered the "right" whale to hunt — until mere hundreds remained. </a:t>
            </a:r>
            <a:endParaRPr lang="en-US" sz="3600" dirty="0"/>
          </a:p>
        </p:txBody>
      </p:sp>
      <p:pic>
        <p:nvPicPr>
          <p:cNvPr id="17410" name="Picture 2" descr="http://animal.discovery.com/tv/whale-wars/meet-the-whales/right-whale/images/right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447800"/>
            <a:ext cx="47625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Humpback Whale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dirty="0" smtClean="0"/>
              <a:t>The most charismatic and beloved of whales, yet subject to centuries of intense and illegal hunting. </a:t>
            </a:r>
            <a:endParaRPr lang="en-US" sz="3600" dirty="0"/>
          </a:p>
        </p:txBody>
      </p:sp>
      <p:pic>
        <p:nvPicPr>
          <p:cNvPr id="18434" name="Picture 2" descr="http://animal.discovery.com/tv/whale-wars/meet-the-whales/humpback-whale/images/humpback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19200"/>
            <a:ext cx="47625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73396">
            <a:off x="1021256" y="979188"/>
            <a:ext cx="3008313" cy="6731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 Whale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3600" dirty="0" smtClean="0"/>
              <a:t>Killed in greater numbers than any other whale during the decades of industrial whaling. </a:t>
            </a:r>
            <a:endParaRPr lang="en-US" sz="3600" dirty="0"/>
          </a:p>
        </p:txBody>
      </p:sp>
      <p:pic>
        <p:nvPicPr>
          <p:cNvPr id="19458" name="Picture 2" descr="http://animal.discovery.com/tv/whale-wars/meet-the-whales/fin-whale/images/fin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371600"/>
            <a:ext cx="47625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5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Who Whales?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52600"/>
            <a:ext cx="5867400" cy="480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Canada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Saint Vincent and the Grenadines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Faroe Islands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Greenland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Iceland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Indonesia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Japan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Norway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Russia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United States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762000"/>
            <a:ext cx="2895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lin Sans FB" pitchFamily="34" charset="0"/>
              </a:rPr>
              <a:t>Many of these countries have stopped whaling due to the moratorium (suspension) of commercial whaling. Although many countries have stopped the main countries that continue to whale are 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Japan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Norway    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Russia</a:t>
            </a:r>
            <a:endParaRPr lang="en-US" sz="2800" dirty="0"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z.about.com/d/worldnews/1/7/D/6/-/-/japan_wha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1828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 BLANCA" pitchFamily="2" charset="0"/>
              </a:rPr>
              <a:t>Why do the Japanese hunt whales?</a:t>
            </a:r>
            <a:endParaRPr lang="en-US" b="1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5146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Broadway" pitchFamily="82" charset="0"/>
              </a:rPr>
              <a:t>Japan has had a very long history of whaling. 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bg1"/>
              </a:solidFill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Broadway" pitchFamily="82" charset="0"/>
              </a:rPr>
              <a:t>More than half a dozen towns can trace their whaling history back hundreds of years ago. 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bg1"/>
              </a:solidFill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Broadway" pitchFamily="82" charset="0"/>
              </a:rPr>
              <a:t>These were times when whales were driven into nets, harpooned repeatedly and then dispatched with either a long sword or a wooden plug driven into the blowhole.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776</Words>
  <Application>Microsoft Office PowerPoint</Application>
  <PresentationFormat>On-screen Show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Japanese Whaling</vt:lpstr>
      <vt:lpstr>Sperm Whale</vt:lpstr>
      <vt:lpstr>Minke Whale</vt:lpstr>
      <vt:lpstr>Blue Whale</vt:lpstr>
      <vt:lpstr>Right Whale</vt:lpstr>
      <vt:lpstr>Humpback Whale</vt:lpstr>
      <vt:lpstr>Fin Whale</vt:lpstr>
      <vt:lpstr>Who Whales?</vt:lpstr>
      <vt:lpstr>Why do the Japanese hunt whales?</vt:lpstr>
      <vt:lpstr>Continued</vt:lpstr>
      <vt:lpstr>Slide 11</vt:lpstr>
      <vt:lpstr>Why?</vt:lpstr>
      <vt:lpstr>Slide 13</vt:lpstr>
      <vt:lpstr>Whaling Controversy</vt:lpstr>
      <vt:lpstr>Slide 15</vt:lpstr>
      <vt:lpstr>Whaling Protection</vt:lpstr>
      <vt:lpstr>Protection</vt:lpstr>
      <vt:lpstr>Slide 18</vt:lpstr>
      <vt:lpstr>Videos &amp; Pictures</vt:lpstr>
      <vt:lpstr>Works Cited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Whaling</dc:title>
  <dc:creator>rita</dc:creator>
  <cp:lastModifiedBy>rita</cp:lastModifiedBy>
  <cp:revision>1</cp:revision>
  <dcterms:created xsi:type="dcterms:W3CDTF">2010-02-22T03:59:06Z</dcterms:created>
  <dcterms:modified xsi:type="dcterms:W3CDTF">2010-02-22T05:28:13Z</dcterms:modified>
</cp:coreProperties>
</file>